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6"/>
  </p:notesMasterIdLst>
  <p:handoutMasterIdLst>
    <p:handoutMasterId r:id="rId17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67" r:id="rId15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2022/1/18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2022/1/18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2022/1/18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2022/1/18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559</TotalTime>
  <Words>119</Words>
  <Application>Microsoft Office PowerPoint</Application>
  <PresentationFormat>寬螢幕</PresentationFormat>
  <Paragraphs>64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Microsoft JhengHei UI</vt:lpstr>
      <vt:lpstr>微軟正黑體 Light</vt:lpstr>
      <vt:lpstr>新細明體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21</cp:revision>
  <dcterms:created xsi:type="dcterms:W3CDTF">2021-11-26T14:10:41Z</dcterms:created>
  <dcterms:modified xsi:type="dcterms:W3CDTF">2022-01-18T04:01:32Z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